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9144000" cy="5143500" type="screen16x9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71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39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35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627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25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15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611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29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246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4603-9AE4-4764-AA53-275C0E2742FD}" type="datetimeFigureOut">
              <a:rPr lang="zh-HK" altLang="en-US" smtClean="0"/>
              <a:t>12/2/2019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A46E-ED54-448C-8204-20FF06BA89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020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4" descr="free-wallpap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27584" y="987574"/>
            <a:ext cx="59769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ar-SA" altLang="zh-TW" sz="88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神大愛</a:t>
            </a:r>
            <a:endParaRPr lang="zh-TW" altLang="en-US" sz="880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26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4" descr="free-wallpap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1520" y="123478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我唱出神大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  神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豈有難成的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</a:t>
            </a:r>
            <a:endParaRPr lang="zh-TW" altLang="en-US" sz="4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人生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路  常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起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跌 </a:t>
            </a:r>
            <a:endParaRPr lang="zh-TW" altLang="en-US" sz="4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你話語叫我永不動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搖 </a:t>
            </a:r>
            <a:endParaRPr lang="zh-TW" altLang="en-US" sz="4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40426" y="4620280"/>
            <a:ext cx="320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914400" eaLnBrk="1" hangingPunct="1"/>
            <a:r>
              <a:rPr lang="ar-SA" altLang="zh-TW" sz="1400" b="1" u="sng" dirty="0">
                <a:solidFill>
                  <a:prstClr val="black"/>
                </a:solidFill>
              </a:rPr>
              <a:t>神大愛</a:t>
            </a:r>
            <a:r>
              <a:rPr lang="en-US" altLang="zh-TW" sz="1400" b="1" u="sng" dirty="0">
                <a:solidFill>
                  <a:prstClr val="black"/>
                </a:solidFill>
              </a:rPr>
              <a:t>    1/4</a:t>
            </a:r>
            <a:endParaRPr lang="zh-TW" altLang="zh-TW" sz="1400" dirty="0">
              <a:solidFill>
                <a:prstClr val="black"/>
              </a:solidFill>
            </a:endParaRPr>
          </a:p>
          <a:p>
            <a:pPr defTabSz="914400" eaLnBrk="1" hangingPunct="1"/>
            <a:r>
              <a:rPr lang="en-US" altLang="zh-TW" sz="1400" dirty="0">
                <a:solidFill>
                  <a:prstClr val="black"/>
                </a:solidFill>
              </a:rPr>
              <a:t>(</a:t>
            </a:r>
            <a:r>
              <a:rPr lang="zh-TW" altLang="zh-TW" sz="1400" dirty="0">
                <a:solidFill>
                  <a:prstClr val="black"/>
                </a:solidFill>
              </a:rPr>
              <a:t>詩集</a:t>
            </a:r>
            <a:r>
              <a:rPr lang="en-US" altLang="zh-TW" sz="1400" dirty="0">
                <a:solidFill>
                  <a:prstClr val="black"/>
                </a:solidFill>
              </a:rPr>
              <a:t>:</a:t>
            </a:r>
            <a:r>
              <a:rPr lang="ar-SA" altLang="zh-TW" sz="1400" dirty="0">
                <a:solidFill>
                  <a:prstClr val="black"/>
                </a:solidFill>
              </a:rPr>
              <a:t>神大愛</a:t>
            </a:r>
            <a:r>
              <a:rPr lang="en-US" altLang="zh-TW" sz="1400" dirty="0">
                <a:solidFill>
                  <a:prstClr val="black"/>
                </a:solidFill>
              </a:rPr>
              <a:t> (</a:t>
            </a:r>
            <a:r>
              <a:rPr lang="ar-SA" altLang="zh-TW" sz="1400" dirty="0">
                <a:solidFill>
                  <a:prstClr val="black"/>
                </a:solidFill>
              </a:rPr>
              <a:t>基恩敬拜音樂事工</a:t>
            </a:r>
            <a:r>
              <a:rPr lang="en-US" altLang="zh-TW" sz="1400" dirty="0">
                <a:solidFill>
                  <a:prstClr val="black"/>
                </a:solidFill>
              </a:rPr>
              <a:t>)</a:t>
            </a:r>
            <a:endParaRPr lang="zh-TW" altLang="zh-TW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9144000" cy="51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520" y="123478"/>
            <a:ext cx="87129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在世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間能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遇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 迷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了路有主引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</a:t>
            </a:r>
            <a:endParaRPr lang="zh-TW" altLang="en-US" sz="4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常施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恩 常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看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  你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杖扶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持 </a:t>
            </a:r>
            <a:endParaRPr lang="zh-TW" altLang="en-US" sz="4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竿引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 </a:t>
            </a:r>
            <a:endParaRPr lang="zh-TW" altLang="en-US" sz="4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defTabSz="914400">
              <a:defRPr/>
            </a:pPr>
            <a:r>
              <a:rPr lang="zh-TW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940426" y="4620280"/>
            <a:ext cx="320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914400" eaLnBrk="1" hangingPunct="1"/>
            <a:r>
              <a:rPr lang="ar-SA" altLang="zh-TW" sz="1400" b="1" u="sng" dirty="0">
                <a:solidFill>
                  <a:prstClr val="black"/>
                </a:solidFill>
              </a:rPr>
              <a:t>神大愛</a:t>
            </a:r>
            <a:r>
              <a:rPr lang="en-US" altLang="zh-TW" sz="1400" b="1" u="sng" dirty="0">
                <a:solidFill>
                  <a:prstClr val="black"/>
                </a:solidFill>
              </a:rPr>
              <a:t>    2/4</a:t>
            </a:r>
            <a:endParaRPr lang="zh-TW" altLang="zh-TW" sz="1400" dirty="0">
              <a:solidFill>
                <a:prstClr val="black"/>
              </a:solidFill>
            </a:endParaRPr>
          </a:p>
          <a:p>
            <a:pPr defTabSz="914400" eaLnBrk="1" hangingPunct="1"/>
            <a:r>
              <a:rPr lang="en-US" altLang="zh-TW" sz="1400" dirty="0">
                <a:solidFill>
                  <a:prstClr val="black"/>
                </a:solidFill>
              </a:rPr>
              <a:t>(</a:t>
            </a:r>
            <a:r>
              <a:rPr lang="zh-TW" altLang="zh-TW" sz="1400" dirty="0">
                <a:solidFill>
                  <a:prstClr val="black"/>
                </a:solidFill>
              </a:rPr>
              <a:t>詩集</a:t>
            </a:r>
            <a:r>
              <a:rPr lang="en-US" altLang="zh-TW" sz="1400" dirty="0">
                <a:solidFill>
                  <a:prstClr val="black"/>
                </a:solidFill>
              </a:rPr>
              <a:t>:</a:t>
            </a:r>
            <a:r>
              <a:rPr lang="ar-SA" altLang="zh-TW" sz="1400" dirty="0">
                <a:solidFill>
                  <a:prstClr val="black"/>
                </a:solidFill>
              </a:rPr>
              <a:t>神大愛</a:t>
            </a:r>
            <a:r>
              <a:rPr lang="en-US" altLang="zh-TW" sz="1400" dirty="0">
                <a:solidFill>
                  <a:prstClr val="black"/>
                </a:solidFill>
              </a:rPr>
              <a:t> (</a:t>
            </a:r>
            <a:r>
              <a:rPr lang="ar-SA" altLang="zh-TW" sz="1400" dirty="0">
                <a:solidFill>
                  <a:prstClr val="black"/>
                </a:solidFill>
              </a:rPr>
              <a:t>基恩敬拜音樂事工</a:t>
            </a:r>
            <a:r>
              <a:rPr lang="en-US" altLang="zh-TW" sz="1400" dirty="0">
                <a:solidFill>
                  <a:prstClr val="black"/>
                </a:solidFill>
              </a:rPr>
              <a:t>)</a:t>
            </a:r>
            <a:endParaRPr lang="zh-TW" altLang="zh-TW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6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4" descr="God-Love-and-Faith-god-29215343-1024-7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46114" y="123478"/>
            <a:ext cx="8497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何時我跌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倒  何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時你扶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持 </a:t>
            </a:r>
            <a:endParaRPr lang="zh-TW" altLang="en-US" sz="4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危難遇風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雪  你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必庇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佑 </a:t>
            </a:r>
            <a:endParaRPr lang="en-US" altLang="zh-TW" sz="4800" b="1" dirty="0">
              <a:solidFill>
                <a:srgbClr val="1F497D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940426" y="4620280"/>
            <a:ext cx="320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914400" eaLnBrk="1" hangingPunct="1"/>
            <a:r>
              <a:rPr lang="ar-SA" altLang="zh-TW" sz="1400" b="1" u="sng" dirty="0">
                <a:solidFill>
                  <a:prstClr val="black"/>
                </a:solidFill>
              </a:rPr>
              <a:t>神大愛</a:t>
            </a:r>
            <a:r>
              <a:rPr lang="en-US" altLang="zh-TW" sz="1400" b="1" u="sng" dirty="0">
                <a:solidFill>
                  <a:prstClr val="black"/>
                </a:solidFill>
              </a:rPr>
              <a:t>    3/4</a:t>
            </a:r>
            <a:endParaRPr lang="zh-TW" altLang="zh-TW" sz="1400" dirty="0">
              <a:solidFill>
                <a:prstClr val="black"/>
              </a:solidFill>
            </a:endParaRPr>
          </a:p>
          <a:p>
            <a:pPr defTabSz="914400" eaLnBrk="1" hangingPunct="1"/>
            <a:r>
              <a:rPr lang="en-US" altLang="zh-TW" sz="1400" dirty="0">
                <a:solidFill>
                  <a:prstClr val="black"/>
                </a:solidFill>
              </a:rPr>
              <a:t>(</a:t>
            </a:r>
            <a:r>
              <a:rPr lang="zh-TW" altLang="zh-TW" sz="1400" dirty="0">
                <a:solidFill>
                  <a:prstClr val="black"/>
                </a:solidFill>
              </a:rPr>
              <a:t>詩集</a:t>
            </a:r>
            <a:r>
              <a:rPr lang="en-US" altLang="zh-TW" sz="1400" dirty="0">
                <a:solidFill>
                  <a:prstClr val="black"/>
                </a:solidFill>
              </a:rPr>
              <a:t>:</a:t>
            </a:r>
            <a:r>
              <a:rPr lang="ar-SA" altLang="zh-TW" sz="1400" dirty="0">
                <a:solidFill>
                  <a:prstClr val="black"/>
                </a:solidFill>
              </a:rPr>
              <a:t>神大愛</a:t>
            </a:r>
            <a:r>
              <a:rPr lang="en-US" altLang="zh-TW" sz="1400" dirty="0">
                <a:solidFill>
                  <a:prstClr val="black"/>
                </a:solidFill>
              </a:rPr>
              <a:t> (</a:t>
            </a:r>
            <a:r>
              <a:rPr lang="ar-SA" altLang="zh-TW" sz="1400" dirty="0">
                <a:solidFill>
                  <a:prstClr val="black"/>
                </a:solidFill>
              </a:rPr>
              <a:t>基恩敬拜音樂事工</a:t>
            </a:r>
            <a:r>
              <a:rPr lang="en-US" altLang="zh-TW" sz="1400" dirty="0">
                <a:solidFill>
                  <a:prstClr val="black"/>
                </a:solidFill>
              </a:rPr>
              <a:t>)</a:t>
            </a:r>
            <a:endParaRPr lang="zh-TW" altLang="zh-TW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1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god_loves_you_by_teensieking-d36muq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228" y="519522"/>
            <a:ext cx="5548773" cy="42459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3568" y="195485"/>
            <a:ext cx="7597527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前途在你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  牽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我到白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頭 </a:t>
            </a:r>
            <a:endParaRPr lang="zh-TW" altLang="en-US" sz="4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守護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  </a:t>
            </a:r>
            <a:endParaRPr lang="en-US" altLang="zh-TW" sz="48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今天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起 </a:t>
            </a:r>
            <a:endParaRPr lang="en-US" altLang="zh-TW" sz="48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直</a:t>
            </a:r>
            <a:r>
              <a:rPr lang="zh-TW" altLang="en-US" sz="4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到永</a:t>
            </a:r>
            <a:r>
              <a:rPr lang="zh-TW" altLang="en-US" sz="4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遠 </a:t>
            </a:r>
            <a:endParaRPr lang="zh-TW" altLang="en-US" sz="4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defTabSz="914400">
              <a:spcBef>
                <a:spcPct val="50000"/>
              </a:spcBef>
              <a:defRPr/>
            </a:pPr>
            <a:endParaRPr lang="en-US" altLang="zh-TW" sz="4400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940425" y="4626169"/>
            <a:ext cx="320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914400" eaLnBrk="1" hangingPunct="1"/>
            <a:r>
              <a:rPr lang="ar-SA" altLang="zh-TW" sz="1400" b="1" u="sng" dirty="0">
                <a:solidFill>
                  <a:prstClr val="black"/>
                </a:solidFill>
              </a:rPr>
              <a:t>神大愛</a:t>
            </a:r>
            <a:r>
              <a:rPr lang="en-US" altLang="zh-TW" sz="1400" b="1" u="sng" dirty="0">
                <a:solidFill>
                  <a:prstClr val="black"/>
                </a:solidFill>
              </a:rPr>
              <a:t>    4/4</a:t>
            </a:r>
            <a:endParaRPr lang="zh-TW" altLang="zh-TW" sz="1400" dirty="0">
              <a:solidFill>
                <a:prstClr val="black"/>
              </a:solidFill>
            </a:endParaRPr>
          </a:p>
          <a:p>
            <a:pPr defTabSz="914400" eaLnBrk="1" hangingPunct="1"/>
            <a:r>
              <a:rPr lang="en-US" altLang="zh-TW" sz="1400" dirty="0">
                <a:solidFill>
                  <a:prstClr val="black"/>
                </a:solidFill>
              </a:rPr>
              <a:t>(</a:t>
            </a:r>
            <a:r>
              <a:rPr lang="zh-TW" altLang="zh-TW" sz="1400" dirty="0">
                <a:solidFill>
                  <a:prstClr val="black"/>
                </a:solidFill>
              </a:rPr>
              <a:t>詩集</a:t>
            </a:r>
            <a:r>
              <a:rPr lang="en-US" altLang="zh-TW" sz="1400" dirty="0">
                <a:solidFill>
                  <a:prstClr val="black"/>
                </a:solidFill>
              </a:rPr>
              <a:t>:</a:t>
            </a:r>
            <a:r>
              <a:rPr lang="ar-SA" altLang="zh-TW" sz="1400" dirty="0">
                <a:solidFill>
                  <a:prstClr val="black"/>
                </a:solidFill>
              </a:rPr>
              <a:t>神大愛</a:t>
            </a:r>
            <a:r>
              <a:rPr lang="en-US" altLang="zh-TW" sz="1400" dirty="0">
                <a:solidFill>
                  <a:prstClr val="black"/>
                </a:solidFill>
              </a:rPr>
              <a:t> (</a:t>
            </a:r>
            <a:r>
              <a:rPr lang="ar-SA" altLang="zh-TW" sz="1400" dirty="0">
                <a:solidFill>
                  <a:prstClr val="black"/>
                </a:solidFill>
              </a:rPr>
              <a:t>基恩敬拜音樂事工</a:t>
            </a:r>
            <a:r>
              <a:rPr lang="en-US" altLang="zh-TW" sz="1400" dirty="0">
                <a:solidFill>
                  <a:prstClr val="black"/>
                </a:solidFill>
              </a:rPr>
              <a:t>)</a:t>
            </a:r>
            <a:endParaRPr lang="zh-TW" altLang="zh-TW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56182"/>
      </p:ext>
    </p:extLst>
  </p:cSld>
  <p:clrMapOvr>
    <a:masterClrMapping/>
  </p:clrMapOvr>
</p:sld>
</file>

<file path=ppt/theme/theme1.xml><?xml version="1.0" encoding="utf-8"?>
<a:theme xmlns:a="http://schemas.openxmlformats.org/drawingml/2006/main" name="16to9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16to9plain</Template>
  <TotalTime>12</TotalTime>
  <Words>137</Words>
  <Application>Microsoft Office PowerPoint</Application>
  <PresentationFormat>On-screen Show (16:9)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16to9plain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wsc</dc:creator>
  <cp:lastModifiedBy>wsc</cp:lastModifiedBy>
  <cp:revision>2</cp:revision>
  <dcterms:created xsi:type="dcterms:W3CDTF">2018-11-21T00:26:55Z</dcterms:created>
  <dcterms:modified xsi:type="dcterms:W3CDTF">2019-02-12T11:14:57Z</dcterms:modified>
</cp:coreProperties>
</file>